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2023/8/21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1739553" y="3849341"/>
            <a:ext cx="8712894" cy="172816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演題発表に関連し，発表者全員を対象とした</a:t>
            </a:r>
            <a:br>
              <a:rPr lang="en-US" altLang="ja-JP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</a:br>
            <a:r>
              <a:rPr lang="ja-JP" altLang="en-US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開示すべき</a:t>
            </a:r>
            <a:r>
              <a:rPr lang="en-US" altLang="ja-JP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lang="ja-JP" altLang="en-US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関係にある企業等はありません。</a:t>
            </a:r>
            <a:endParaRPr lang="en-US" altLang="ja-JP" dirty="0">
              <a:solidFill>
                <a:schemeClr val="tx1"/>
              </a:solidFill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4FBD916-808D-CF19-820D-2383D11F6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224" y="6076093"/>
            <a:ext cx="3276000" cy="635135"/>
          </a:xfrm>
          <a:prstGeom prst="rect">
            <a:avLst/>
          </a:prstGeom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D7CEC456-B993-F4B4-81E6-13BE490D0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032" y="1196777"/>
            <a:ext cx="7772400" cy="172816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kumimoji="0" lang="ja-JP" altLang="en-US" sz="4000" b="1" dirty="0">
                <a:latin typeface="Arial" charset="0"/>
              </a:rPr>
              <a:t>日本睡眠歯科学会</a:t>
            </a:r>
            <a:br>
              <a:rPr kumimoji="0" lang="en-US" altLang="ja-JP" sz="4000" b="1" dirty="0">
                <a:latin typeface="Arial" charset="0"/>
              </a:rPr>
            </a:br>
            <a:r>
              <a:rPr kumimoji="0" lang="ja-JP" altLang="en-US" sz="4000" b="1" dirty="0">
                <a:latin typeface="Arial" charset="0"/>
              </a:rPr>
              <a:t>ＣＯ Ｉ</a:t>
            </a:r>
            <a:r>
              <a:rPr kumimoji="0" lang="ja-JP" altLang="en-US" sz="3200" b="1" dirty="0">
                <a:latin typeface="Arial" charset="0"/>
              </a:rPr>
              <a:t>（利益相反） </a:t>
            </a:r>
            <a:r>
              <a:rPr kumimoji="0" lang="ja-JP" altLang="en-US" sz="4000" b="1" dirty="0">
                <a:latin typeface="Arial" charset="0"/>
              </a:rPr>
              <a:t>開示</a:t>
            </a:r>
            <a:br>
              <a:rPr kumimoji="0" lang="en-US" altLang="ja-JP" sz="4000" b="1" i="1" dirty="0"/>
            </a:br>
            <a:r>
              <a:rPr kumimoji="0" lang="ja-JP" altLang="en-US" sz="3600" b="1" dirty="0"/>
              <a:t>筆頭発表者名：　○○　○○</a:t>
            </a:r>
            <a:endParaRPr lang="ja-JP" alt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日本睡眠歯科学会 ＣＯ Ｉ（利益相反） 開示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User</cp:lastModifiedBy>
  <cp:revision>23</cp:revision>
  <dcterms:created xsi:type="dcterms:W3CDTF">2012-08-22T19:13:55Z</dcterms:created>
  <dcterms:modified xsi:type="dcterms:W3CDTF">2023-08-21T02:24:21Z</dcterms:modified>
</cp:coreProperties>
</file>