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2212032" y="692696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latin typeface="Arial" charset="0"/>
              </a:rPr>
              <a:t>日本睡眠歯科学会</a:t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40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4000" b="1" dirty="0">
                <a:latin typeface="Arial" charset="0"/>
              </a:rPr>
              <a:t>開示</a:t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35360" y="2564904"/>
            <a:ext cx="11521280" cy="3364408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  ① 役員・顧問：　　　　　　　　　　　　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⑨ 試薬・機器・役務等の供与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:      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⑩ 特別な便益の提供：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244DA30-A328-A16B-6728-45BAF852E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6076093"/>
            <a:ext cx="3276000" cy="635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日本睡眠歯科学会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User</cp:lastModifiedBy>
  <cp:revision>22</cp:revision>
  <dcterms:created xsi:type="dcterms:W3CDTF">2012-08-22T19:13:55Z</dcterms:created>
  <dcterms:modified xsi:type="dcterms:W3CDTF">2023-08-21T02:24:52Z</dcterms:modified>
</cp:coreProperties>
</file>